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8AEE-CA5E-45A6-8ADB-FA8DE9A1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99612-736D-4D7D-8B2B-A993DBDF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7B73-5E4A-47AE-9357-74EBBED8DF4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73FAA-940A-47FA-8D76-82B382C8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CB8AE-9379-475A-94B3-8A186D00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4791-78B4-4A99-BABF-9400E4F17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8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D13B4-B5E1-4C5C-BEFC-00687973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29CDB-A479-4340-9B81-E6F2B1FA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B266-ABA3-48F4-BEC3-1F8F8E904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7B73-5E4A-47AE-9357-74EBBED8DF4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68A7-398B-4C30-919D-2CA5F3854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5C4A-2162-4DC9-BEFC-34884BC5C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4791-78B4-4A99-BABF-9400E4F17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782AB-613B-443A-A3BC-1A6F94FA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Epithelial Cytokines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AC17C-F2DF-4848-9684-4679F7802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5820D-0C5C-4324-B98B-DE7C8A7D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DAA62-4CFD-40A1-9A91-98CFC77E8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22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FA891C-489B-4059-A8AF-F5B027DE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Are Thought to Drive Allergic and </a:t>
            </a:r>
            <a:br>
              <a:rPr lang="en-US"/>
            </a:br>
            <a:r>
              <a:rPr lang="en-US"/>
              <a:t>Eosinophilic Inflammation and T2-Independent Effects </a:t>
            </a:r>
            <a:br>
              <a:rPr lang="en-US"/>
            </a:br>
            <a:r>
              <a:rPr lang="en-US"/>
              <a:t>From the Top of the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3495A-B8EC-473E-B4F9-6556A31A3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2196A-7EE6-4FE8-81DC-7844A06A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26CBD-9C1D-49EB-88CB-224BA08FC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9E0587-0D5A-4CB4-88D7-FA965BFD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C4916-B4B8-4F68-9643-5ADBBF154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8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1BC5D2-B961-4B66-A537-0DD72D76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Has Been Associated With Exacerbation Risk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CAA1F-E68C-4057-8C45-9C1DA27DB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77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B989A-62DA-4E7E-B493-3193364F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TSLP and IL-33 Expression Increases With </a:t>
            </a:r>
            <a:br>
              <a:rPr lang="en-US"/>
            </a:br>
            <a:r>
              <a:rPr lang="en-US"/>
              <a:t>Asthma Severity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F3FC7-30A4-407D-906E-6C0BCB1CC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52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C326B-9245-43C7-BC17-3DD7F43B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Increased Airway TSLP and IL-33 Expression Correlates With </a:t>
            </a:r>
            <a:br>
              <a:rPr lang="en-US"/>
            </a:br>
            <a:r>
              <a:rPr lang="en-US"/>
              <a:t>Reduced Lung Function in Patients With Asthma</a:t>
            </a:r>
            <a:r>
              <a:rPr lang="en-US" baseline="30000"/>
              <a:t>1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CB310-E6A9-42B8-8867-8A596AA52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73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E6D9E-7305-4130-9905-274BEFC1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TSLP, IL-33, and IL-25 Expression Increases in the Epithelium </a:t>
            </a:r>
            <a:br>
              <a:rPr lang="en-US"/>
            </a:br>
            <a:r>
              <a:rPr lang="en-US"/>
              <a:t>Following Bronchial Allergen Challenge</a:t>
            </a:r>
            <a:r>
              <a:rPr lang="en-US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6DEB9-C648-4BC0-8A5A-03389693A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0D9BE-4CC0-4122-ABCD-FAD05F4C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TSLP, IL-33 and IL-25 May Contribute to Airway Remodeling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BF8D0-29B7-4176-BC3E-DA324D24D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11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59C36-49B3-4998-9E64-6483A669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138CC-071C-4A87-9161-9AF8DEA9F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67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D46B8-3711-487E-9B35-AAEC5C75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4A77D-316F-4108-9386-7B1D8B9324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69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029328-952B-4EC7-80F3-90FCC489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Unmet Needs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1C92E-FD71-47CE-86C9-7485829CA6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87BF5A-B09A-4197-881A-CFA12460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Despite Recent Advances, an Unmet Need Persists for </a:t>
            </a:r>
            <a:br>
              <a:rPr lang="en-US"/>
            </a:br>
            <a:r>
              <a:rPr lang="en-US"/>
              <a:t>Patients With Severe Asthma</a:t>
            </a:r>
            <a:r>
              <a:rPr lang="en-US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EB5CF-0AE7-44CA-A6C9-C2863AD65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29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7A8F0-B83E-4E14-9DC7-B7A69C06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r>
              <a:rPr lang="en-US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B80F3-3F81-4888-B61F-21F86A919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039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1DD94-57EB-4EC8-9CF6-C20F445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Severe Asthma Is a Complex, Heterogeneous, and </a:t>
            </a:r>
            <a:br>
              <a:rPr lang="en-US"/>
            </a:br>
            <a:r>
              <a:rPr lang="en-US"/>
              <a:t>Variable Disease</a:t>
            </a:r>
            <a:r>
              <a:rPr lang="en-US" baseline="30000"/>
              <a:t>1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38BE4-64F6-477A-945C-80D349523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63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4C9C3-F8C4-4D8B-84E4-D55EAD45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Epithelium Drives Hallmarks of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D7B4F-9A1B-41FD-AEB7-24E2D2B50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E10F1-23ED-428B-93EA-3CF13D4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Inflammation and Hyperresponsiveness Are Two Key </a:t>
            </a:r>
            <a:br>
              <a:rPr lang="en-US"/>
            </a:br>
            <a:r>
              <a:rPr lang="en-US"/>
              <a:t>Hallmarks of Asthma</a:t>
            </a:r>
            <a:r>
              <a:rPr lang="en-US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E9F8F-B5B0-4661-B2D4-95BCF1B08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3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71E1E-4716-434D-AC50-E10BAC0D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Inflammation and Hyperresponsiveness Are Driven </a:t>
            </a:r>
            <a:br>
              <a:rPr lang="en-US"/>
            </a:br>
            <a:r>
              <a:rPr lang="en-US"/>
              <a:t>by Interactions Between the Environment, Epithelium, </a:t>
            </a:r>
            <a:br>
              <a:rPr lang="en-US"/>
            </a:br>
            <a:r>
              <a:rPr lang="en-US"/>
              <a:t>and Immune System</a:t>
            </a:r>
            <a:r>
              <a:rPr lang="en-US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3C586-5B5B-4D23-8D9E-8067E7CBBF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41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8096AE32-6372-417E-8BDD-02899F5C8508}"/>
</file>

<file path=customXml/itemProps2.xml><?xml version="1.0" encoding="utf-8"?>
<ds:datastoreItem xmlns:ds="http://schemas.openxmlformats.org/officeDocument/2006/customXml" ds:itemID="{1F7F191F-69E5-46E0-9D48-60E4A896F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902453-3173-4532-81EC-6A272E2F1248}">
  <ds:schemaRefs>
    <ds:schemaRef ds:uri="http://purl.org/dc/terms/"/>
    <ds:schemaRef ds:uri="http://schemas.microsoft.com/office/2006/documentManagement/types"/>
    <ds:schemaRef ds:uri="18ce686f-ec55-47ba-93ac-4e1affdd087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0fe46a7-c1fe-44cb-b57a-c90be0d90d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73AF4C3-8AF1-4D8E-AB4F-6569821881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Role of Epithelial Cytokines in Asthma</vt:lpstr>
      <vt:lpstr>Overview</vt:lpstr>
      <vt:lpstr>The Unmet Needs in  Severe Asthma</vt:lpstr>
      <vt:lpstr>Despite Recent Advances, an Unmet Need Persists for  Patients With Severe Asthma1–4</vt:lpstr>
      <vt:lpstr>Asthma Can Be Triggered by a Variety of Environmental  Exposures1</vt:lpstr>
      <vt:lpstr>Severe Asthma Is a Complex, Heterogeneous, and  Variable Disease1 </vt:lpstr>
      <vt:lpstr>The Epithelium Drives Hallmarks of Asthma </vt:lpstr>
      <vt:lpstr>Airway Inflammation and Hyperresponsiveness Are Two Key  Hallmarks of Asthma1–3</vt:lpstr>
      <vt:lpstr>Airway Inflammation and Hyperresponsiveness Are Driven  by Interactions Between the Environment, Epithelium,  and Immune System1–3</vt:lpstr>
      <vt:lpstr>Environmental Exposures Act On the Epithelium to  Trigger Release of Epithelial Cytokines, Which Drive  Downstream Responses1,2</vt:lpstr>
      <vt:lpstr>Epithelial Cytokines Are Thought to Drive Allergic and  Eosinophilic Inflammation and T2-Independent Effects  From the Top of the Cascade</vt:lpstr>
      <vt:lpstr>Epithelial Cytokines in  Severe Asthma</vt:lpstr>
      <vt:lpstr>Multiple Clinical Features of Asthma Are Associated With  Epithelial Cytokines1–7</vt:lpstr>
      <vt:lpstr>TSLP Has Been Associated With Exacerbation Risk in  Severe Asthma</vt:lpstr>
      <vt:lpstr>Airway TSLP and IL-33 Expression Increases With  Asthma Severity </vt:lpstr>
      <vt:lpstr>Increased Airway TSLP and IL-33 Expression Correlates With  Reduced Lung Function in Patients With Asthma1</vt:lpstr>
      <vt:lpstr>TSLP, IL-33, and IL-25 Expression Increases in the Epithelium  Following Bronchial Allergen Challenge1</vt:lpstr>
      <vt:lpstr>TSLP, IL-33 and IL-25 May Contribute to Airway Remodeling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Asthma</dc:title>
  <dc:creator>Frances Singer</dc:creator>
  <cp:lastModifiedBy>Frances Singer</cp:lastModifiedBy>
  <cp:revision>1</cp:revision>
  <dcterms:created xsi:type="dcterms:W3CDTF">2022-10-21T15:16:56Z</dcterms:created>
  <dcterms:modified xsi:type="dcterms:W3CDTF">2022-10-21T15:16:56Z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